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5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50" name="Picture 2" descr="C:\Users\Oksana\Desktop\20091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F29D6-0B65-40D3-8C01-506BADF0193B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CF9EE-3DCC-4128-A883-07F6D904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7772400" cy="1470025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  <a:cs typeface="Aharoni" pitchFamily="2" charset="-79"/>
              </a:rPr>
              <a:t>Редакція газети </a:t>
            </a:r>
            <a:br>
              <a:rPr lang="uk-UA" sz="72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  <a:cs typeface="Aharoni" pitchFamily="2" charset="-79"/>
              </a:rPr>
            </a:br>
            <a:r>
              <a:rPr lang="uk-UA" sz="72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  <a:cs typeface="Aharoni" pitchFamily="2" charset="-79"/>
              </a:rPr>
              <a:t/>
            </a:r>
            <a:br>
              <a:rPr lang="uk-UA" sz="72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  <a:cs typeface="Aharoni" pitchFamily="2" charset="-79"/>
              </a:rPr>
            </a:br>
            <a:r>
              <a:rPr lang="uk-UA" sz="6600" dirty="0" smtClean="0">
                <a:solidFill>
                  <a:schemeClr val="accent6">
                    <a:lumMod val="75000"/>
                  </a:schemeClr>
                </a:solidFill>
                <a:latin typeface="Franklin Gothic Demi Cond" pitchFamily="34" charset="0"/>
                <a:cs typeface="Aharoni" pitchFamily="2" charset="-79"/>
              </a:rPr>
              <a:t>“Юний мовознавець”</a:t>
            </a:r>
            <a:endParaRPr lang="ru-RU" sz="6600" dirty="0">
              <a:solidFill>
                <a:schemeClr val="accent6">
                  <a:lumMod val="75000"/>
                </a:schemeClr>
              </a:solidFill>
              <a:latin typeface="Franklin Gothic Demi Cond" pitchFamily="34" charset="0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11562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Редактор (професія)</a:t>
            </a:r>
            <a:br>
              <a:rPr lang="uk-UA" sz="40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</a:b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(від лат.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redactor</a:t>
            </a: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приведення до ладу) особа, яка робить редагування (складає, перевіряє і виправляє зміст) видання (книги, журналу, газети тощо)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Demi Cond" pitchFamily="34" charset="0"/>
            </a:endParaRPr>
          </a:p>
        </p:txBody>
      </p:sp>
      <p:pic>
        <p:nvPicPr>
          <p:cNvPr id="4" name="Содержимое 3" descr="http://md-eksperiment.org/images/posts/3300aae3-5586-4702-b0ac-d24e87195348.jpe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200400"/>
            <a:ext cx="3886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Ред́актор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(від лат.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redactor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–приведення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 ладу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особа, яка робить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редагування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складає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перевіряє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виправляє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зміст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видання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(книги, журналу,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газети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тощо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tx2">
                    <a:lumMod val="75000"/>
                  </a:schemeClr>
                </a:solidFill>
                <a:latin typeface="Franklin Gothic Demi Cond" pitchFamily="34" charset="0"/>
              </a:rPr>
              <a:t>Інформаційний відділ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Franklin Gothic Demi Cond" pitchFamily="34" charset="0"/>
            </a:endParaRPr>
          </a:p>
        </p:txBody>
      </p:sp>
      <p:pic>
        <p:nvPicPr>
          <p:cNvPr id="4" name="Содержимое 3" descr="http://images.myshared.ru/17/1156938/slide_3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229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Увага! Лексична помилка-Л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Повтор слова, спільнокореневих слів в одному або сусідніх реченнях(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тавтологія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Сьогодні ми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святкуємо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свято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всієї родини.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Тарас Шевченко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запам’ятався у пам’яті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багатьох поколінь.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Спорт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зміцнює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тіло і робить його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міцним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і здоровим.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Він </a:t>
            </a:r>
            <a:r>
              <a:rPr lang="ru-RU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відчув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задоволення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від виконаної роботи.</a:t>
            </a:r>
          </a:p>
          <a:p>
            <a:pPr>
              <a:buNone/>
            </a:pP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Секрети </a:t>
            </a:r>
            <a:r>
              <a:rPr lang="uk-UA" sz="4800" dirty="0" err="1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“слововживання”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Franklin Gothic Demi Cond" pitchFamily="34" charset="0"/>
            </a:endParaRPr>
          </a:p>
        </p:txBody>
      </p:sp>
      <p:pic>
        <p:nvPicPr>
          <p:cNvPr id="4" name="Содержимое 3" descr="http://lada.fm/uploads/posts/2016-08/1472031138_0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153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Секрети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“слововживання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 “</a:t>
            </a:r>
            <a:endParaRPr lang="ru-RU" dirty="0"/>
          </a:p>
        </p:txBody>
      </p:sp>
      <p:pic>
        <p:nvPicPr>
          <p:cNvPr id="4" name="Содержимое 3" descr="http://lada.fm/uploads/posts/2016-08/1472031117_04-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305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Секрети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“слововживання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Franklin Gothic Demi Cond" pitchFamily="34" charset="0"/>
              </a:rPr>
              <a:t> “</a:t>
            </a:r>
            <a:endParaRPr lang="ru-RU" dirty="0"/>
          </a:p>
        </p:txBody>
      </p:sp>
      <p:pic>
        <p:nvPicPr>
          <p:cNvPr id="4" name="Содержимое 3" descr="http://lada.fm/uploads/posts/2016-08/1472031101_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22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77</Words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Office Theme</vt:lpstr>
      <vt:lpstr>Специальное оформление</vt:lpstr>
      <vt:lpstr>Редакція газети   “Юний мовознавець”</vt:lpstr>
      <vt:lpstr>Редактор (професія) (від лат. redactor- приведення до ладу) особа, яка робить редагування (складає, перевіряє і виправляє зміст) видання (книги, журналу, газети тощо)</vt:lpstr>
      <vt:lpstr>Інформаційний відділ</vt:lpstr>
      <vt:lpstr>Увага! Лексична помилка-Л</vt:lpstr>
      <vt:lpstr>Секрети “слововживання”</vt:lpstr>
      <vt:lpstr>Секрети “слововживання “</vt:lpstr>
      <vt:lpstr>Секрети “слововживання “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Редакція газети “Юний мовознавець”</dc:title>
  <dc:creator>Oksana</dc:creator>
  <cp:lastModifiedBy>Oksana</cp:lastModifiedBy>
  <cp:revision>11</cp:revision>
  <dcterms:created xsi:type="dcterms:W3CDTF">2018-01-04T10:25:01Z</dcterms:created>
  <dcterms:modified xsi:type="dcterms:W3CDTF">2018-01-10T15:45:02Z</dcterms:modified>
</cp:coreProperties>
</file>